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60730A-C683-4817-B063-DEC8C83A9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BE7EEC-FC55-47C7-A677-CE1F3849C4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33A5D6-0866-47A4-8B36-865A5FDF5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0AF4-338C-4F45-8819-B9FBECE92A2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348E54-8BEC-4413-BA25-DB3D8FA5A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0164C7-BD12-4D26-9111-D92BDB7B9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6DE2-C178-4B1F-9757-CFA4CC39B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68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1C5858-16C7-4A31-BDEC-0D0764CBA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E905B0-4E14-44AA-9F55-3F0AA24BB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22454E-C54D-4F46-B057-F5C983854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0AF4-338C-4F45-8819-B9FBECE92A2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E3ECB6-1991-4883-8214-DD0455188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0376FC-41E4-40A4-9DB1-A445E655C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6DE2-C178-4B1F-9757-CFA4CC39B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492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C884F22-5004-45EA-A06D-D7562D59BD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4A5C3DA-3E21-4A40-9A7B-0634689DA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1512FC-79C3-4981-B00A-65338CEF0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0AF4-338C-4F45-8819-B9FBECE92A2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CA02D1-999B-4506-93CA-C866F34D3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F16835-3012-454D-804F-7836F39AA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6DE2-C178-4B1F-9757-CFA4CC39B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99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3C390C-526E-408F-B36E-6C09D88C6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3629AF-EC40-464C-9ACE-BE027D6AD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E198D3-F819-4999-9B8D-B4094FDDE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0AF4-338C-4F45-8819-B9FBECE92A2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993812-2EBA-46CC-8CF5-6C98ED751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1F46E9-AF15-480B-A8D7-EBD18D403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6DE2-C178-4B1F-9757-CFA4CC39B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301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5C95D1-3C85-4A10-98BD-5BE3A75FA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4734D23-C114-4035-A6B8-7ACAEB892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082D32-C3CD-4502-A8B7-398EC287A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0AF4-338C-4F45-8819-B9FBECE92A2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3DED66-90A1-4C14-9CE3-12AB4406D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CFCBB9-DB5D-497F-9319-6D3C65AEC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6DE2-C178-4B1F-9757-CFA4CC39B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217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495268-0B84-4145-A0C3-9A3360E10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323452-3B1D-46D1-B15D-0900EA41F5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221DD40-FF60-4233-BB8B-69E5E50F35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1BEAAE-F984-4733-8D80-A85B2625C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0AF4-338C-4F45-8819-B9FBECE92A2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8E311AF-4B06-49BF-AA65-12F0F2D8C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4F1628-E3CF-4E2B-9447-F0B2A465B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6DE2-C178-4B1F-9757-CFA4CC39B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279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F3A700-F857-4647-BB26-187155C59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2E8E41-B9F5-4EC1-94D4-6D2D391AF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463819C-AE97-4190-95CF-CCBA638D3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ABAC5C0-D7D1-4717-A4F7-F38CBBB9B0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0749910-C178-4C42-982D-0E7A53178F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A2CA0C1-7032-4E53-A973-63650AA6D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0AF4-338C-4F45-8819-B9FBECE92A2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E40C45D-4FFD-4CBE-9851-3B33016BE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E6FE1DE-A3C9-4AD8-BCF2-E3A10B163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6DE2-C178-4B1F-9757-CFA4CC39B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19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9521F8-3AD2-458F-8A68-AE789DFBF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E609461-5186-4A1F-9765-B53675CF6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0AF4-338C-4F45-8819-B9FBECE92A2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7E64E64-606B-4116-98A7-6B2FD566D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2366FE-160B-4337-A557-8DADD75C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6DE2-C178-4B1F-9757-CFA4CC39B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660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3FCDEBF-81F4-4315-8D2F-C70A7A5B7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0AF4-338C-4F45-8819-B9FBECE92A2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F5514F8-952F-4A2D-8D77-75EA02353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E386937-F3C6-480F-846A-465E82CE1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6DE2-C178-4B1F-9757-CFA4CC39B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005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3EE9B3-115D-4BA3-BDD4-A139FFAC8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171C2-415C-4644-B0DE-25DB7A2F9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8F266AF-78BC-4458-86A0-9D3CAEA51D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A29582-7B61-475F-A198-B67FF3420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0AF4-338C-4F45-8819-B9FBECE92A2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4C2422-2308-42AA-9031-BEDBCE821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2635F8-5273-4173-9732-22D5548BF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6DE2-C178-4B1F-9757-CFA4CC39B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925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3ED67F-3D90-4E26-A741-989158BA2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EC5A00D-F226-4F64-B122-AB0BCE25E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E94708F-1079-4166-8F9F-29A8E61D01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51ABDB-E2A9-473E-BB57-934490542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0AF4-338C-4F45-8819-B9FBECE92A2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7857966-085F-412F-815E-602D0CC21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D2CB84-CC35-4404-8A8F-0F00FFF15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6DE2-C178-4B1F-9757-CFA4CC39B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2DFCF1-A922-4085-9261-1E69EE020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E6A67F-CEA6-49AF-AC81-C263B92B2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191757-AE0E-457F-9899-0A1185431E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D0AF4-338C-4F45-8819-B9FBECE92A2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3F0FF8-733D-4446-9284-83D39754DB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30B2E3-B942-476F-B349-765F3EA79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86DE2-C178-4B1F-9757-CFA4CC39B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83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человек,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id="{2D4FE8B6-8063-460A-AC8E-7980F7E5E7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533" y="643467"/>
            <a:ext cx="2785533" cy="557106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9D95FCF-73C3-4EA0-8690-76155072B6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6865" y="783166"/>
            <a:ext cx="5291667" cy="529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651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текст, человек&#10;&#10;Автоматически созданное описание">
            <a:extLst>
              <a:ext uri="{FF2B5EF4-FFF2-40B4-BE49-F238E27FC236}">
                <a16:creationId xmlns:a16="http://schemas.microsoft.com/office/drawing/2014/main" id="{6118175E-8FF0-4168-A0C3-C0299AF97D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124" y="223058"/>
            <a:ext cx="3277484" cy="655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580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текст, человек,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id="{1AFE62F0-000C-4544-8966-279A8CCBEF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828" y="703913"/>
            <a:ext cx="2944343" cy="5888686"/>
          </a:xfrm>
        </p:spPr>
      </p:pic>
    </p:spTree>
    <p:extLst>
      <p:ext uri="{BB962C8B-B14F-4D97-AF65-F5344CB8AC3E}">
        <p14:creationId xmlns:p14="http://schemas.microsoft.com/office/powerpoint/2010/main" val="3016617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990D4A0C-5E99-4CEE-9893-AE9BDED180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233" y="643466"/>
            <a:ext cx="2785533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77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текст, внутренний, человек, ребенок&#10;&#10;Автоматически созданное описание">
            <a:extLst>
              <a:ext uri="{FF2B5EF4-FFF2-40B4-BE49-F238E27FC236}">
                <a16:creationId xmlns:a16="http://schemas.microsoft.com/office/drawing/2014/main" id="{236129B8-1394-4649-A135-0A82059A6E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870" y="354779"/>
            <a:ext cx="3218663" cy="6437326"/>
          </a:xfrm>
        </p:spPr>
      </p:pic>
    </p:spTree>
    <p:extLst>
      <p:ext uri="{BB962C8B-B14F-4D97-AF65-F5344CB8AC3E}">
        <p14:creationId xmlns:p14="http://schemas.microsoft.com/office/powerpoint/2010/main" val="5583431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Сергей</cp:lastModifiedBy>
  <cp:revision>3</cp:revision>
  <dcterms:created xsi:type="dcterms:W3CDTF">2021-02-24T13:46:55Z</dcterms:created>
  <dcterms:modified xsi:type="dcterms:W3CDTF">2021-02-24T14:12:27Z</dcterms:modified>
</cp:coreProperties>
</file>